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5" r:id="rId5"/>
    <p:sldId id="326" r:id="rId6"/>
    <p:sldId id="322" r:id="rId7"/>
    <p:sldId id="324" r:id="rId8"/>
    <p:sldId id="323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290" r:id="rId40"/>
    <p:sldId id="288" r:id="rId41"/>
    <p:sldId id="291" r:id="rId42"/>
    <p:sldId id="292" r:id="rId43"/>
    <p:sldId id="293" r:id="rId44"/>
    <p:sldId id="295" r:id="rId45"/>
    <p:sldId id="304" r:id="rId46"/>
    <p:sldId id="294" r:id="rId47"/>
    <p:sldId id="297" r:id="rId48"/>
    <p:sldId id="298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27" r:id="rId57"/>
    <p:sldId id="312" r:id="rId58"/>
    <p:sldId id="328" r:id="rId59"/>
    <p:sldId id="317" r:id="rId60"/>
    <p:sldId id="318" r:id="rId61"/>
    <p:sldId id="319" r:id="rId62"/>
    <p:sldId id="320" r:id="rId63"/>
    <p:sldId id="330" r:id="rId64"/>
    <p:sldId id="331" r:id="rId65"/>
    <p:sldId id="332" r:id="rId66"/>
    <p:sldId id="334" r:id="rId67"/>
    <p:sldId id="335" r:id="rId68"/>
    <p:sldId id="336" r:id="rId69"/>
    <p:sldId id="338" r:id="rId70"/>
    <p:sldId id="339" r:id="rId71"/>
    <p:sldId id="337" r:id="rId72"/>
    <p:sldId id="358" r:id="rId73"/>
    <p:sldId id="340" r:id="rId74"/>
    <p:sldId id="341" r:id="rId75"/>
    <p:sldId id="342" r:id="rId76"/>
    <p:sldId id="343" r:id="rId77"/>
    <p:sldId id="344" r:id="rId78"/>
    <p:sldId id="346" r:id="rId79"/>
    <p:sldId id="345" r:id="rId80"/>
    <p:sldId id="313" r:id="rId81"/>
    <p:sldId id="314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15" r:id="rId94"/>
    <p:sldId id="316" r:id="rId95"/>
    <p:sldId id="321" r:id="rId96"/>
    <p:sldId id="299" r:id="rId97"/>
    <p:sldId id="300" r:id="rId98"/>
    <p:sldId id="301" r:id="rId99"/>
    <p:sldId id="302" r:id="rId100"/>
    <p:sldId id="303" r:id="rId10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C0341-E8BF-4EC0-8645-58F1ECCAE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312E8B-00EA-4260-ADC6-43DFC1DC8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D03672-5AB4-42FF-B982-0B9D60BC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98D9AC-66E7-4E72-8BF0-1318D0ED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6C7C77-C30F-42C2-B616-88909D38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05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73CDB-A5FD-4672-8647-A2BDF3BF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CBAE17-E428-4236-9DBC-503B9E96C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107DC0-C0BF-4F7E-8456-DFD6BAE4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52FB94-875E-486B-8A15-8C935387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950DF6-F6E6-402F-8CDA-91C29011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17E9FC-20A8-48D2-B30C-08466BEF7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0E2D95-5D65-4438-8B76-23D5A0294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ABCE24-8C83-4401-A158-D9BDFDF5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27DDAF-E7CC-47FB-8830-8B754290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EBA6-8937-41E2-9E18-969AC1ED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8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2330D-0A45-4001-961E-2F1D76B3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7244B-813E-45D1-A873-B31F4C74C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BADEB-B811-4C7F-A0D5-1AEC7023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B048E0-3A72-4AFE-903D-B6C0B725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6D8B76-2F70-41B5-8D89-49E68D6C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8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CFE3C-6FEF-45A8-B7F5-222B2581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2731B-95AB-4921-8327-4306DB802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8A2D80-36CD-4E17-9DA0-EB5F3D2E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3A4EB-DAB9-4BEA-B687-F72FF549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43098-5499-4E8F-A600-E14F45A6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31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26F7-278F-4433-92FB-5B0AC088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B82FA-547D-45A3-A275-C6C905C01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45E1BE-9159-42B4-A6D1-4A6E5645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2E1E7B-0071-4171-A3F1-19C43B7B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9ABD2D-EA6B-4077-B9D5-AC0F59F9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76A440-1AC3-4609-B487-63AFDF2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33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89758-D4F1-4CD0-AFD4-952A3C69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EF665E-1949-4585-8C37-AB6F7B1C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DC5249-DBB7-40E1-A37B-AD76D752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CB0791-914D-4BFD-9225-AC129969B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975031-6C76-42F3-B555-60EB84BEC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C354D6-A6DC-423D-A9DA-9D38E19D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4B9012-31BB-4182-BAF5-2610A8A6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CF5D24-F3D1-48F3-8633-C0BA0F14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29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E418E-55DF-47BF-96BD-3FEAEF4F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4B4984-E3BA-4795-AF85-C5DF01C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F8D273-74F0-43C4-ABE3-663EA99A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C51BA5-D03A-4EF9-A648-9D1F8157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27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905A9FD-B435-411B-BDBA-AF4A024C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DB00A1-09F3-48FE-8B15-D91641BB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468F3-5EDC-4342-BC2D-47EEC7BB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1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82B48-F33A-4394-869F-FA361C6A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86D6C1-1E0C-4DB8-BDBC-486A6DEF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90EF1E-5D19-4F82-AB7C-E5537FF04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875703-D197-42E2-B55B-77F8A88A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2C5AB0-C3FF-44E7-99A7-328360B2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468850-81A4-40A2-9974-FD6A5BC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29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979F8-5729-4E23-8F42-708F1B09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ED3193-56FA-4ACF-A84C-4F9B0BC61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EE6D96-317E-4D54-989D-B98D9EA0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498810-D50C-4DAB-8C52-AD85EB4E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69873A-3C1D-4B44-AEA9-4D32E89D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BD4CAC-2DC1-4EAC-AEDB-B87C1B8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6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92C7EB-66F7-41BC-90DC-44D5F034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474D94-596C-4FB1-8776-76D6AD83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90112D-3FFE-4E19-B190-18B191F2B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5432B-E352-4099-A3A4-139A6D863AF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156ED1-E677-4DD2-8410-AAF9F27E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103092-7089-42D7-87AA-B75FF16FB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0C06C-E2CE-4AFC-A842-605BE7AAC0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50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blog.keliweb.it/2015/08/firefox-40-nuova-versione-del-browser-per-windows-10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ython3.wannaphong.com/2014/10/flask-web-framework.html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5/08/firefox-40-nuova-versione-del-browser-per-windows-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ython3.wannaphong.com/2014/10/flask-web-framework.htm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5/08/firefox-40-nuova-versione-del-browser-per-windows-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ython3.wannaphong.com/2014/10/flask-web-framework.html" TargetMode="Externa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5/08/firefox-40-nuova-versione-del-browser-per-windows-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ython3.wannaphong.com/2014/10/flask-web-framework.html" TargetMode="Externa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o.b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4FB48-5578-4F86-B241-6531AAAC3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Final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0CB51B-1B71-43FC-871F-B14EE65FD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Diário de Bordo</a:t>
            </a:r>
          </a:p>
        </p:txBody>
      </p:sp>
    </p:spTree>
    <p:extLst>
      <p:ext uri="{BB962C8B-B14F-4D97-AF65-F5344CB8AC3E}">
        <p14:creationId xmlns:p14="http://schemas.microsoft.com/office/powerpoint/2010/main" val="7941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55759A-C41C-45B2-92C1-E0D6C4F9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539"/>
            <a:ext cx="12192000" cy="3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83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AD7CAF-BDD6-490E-8682-42FAFC7A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468687"/>
            <a:ext cx="11266327" cy="4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AE2B1F-0A8B-4F54-83D4-36CA2730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327"/>
            <a:ext cx="12192000" cy="28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49B49A-87F3-4DDE-9B09-63C887E5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9" y="1820411"/>
            <a:ext cx="11149539" cy="30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78375F-252F-436C-B51B-694895EE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2212596"/>
            <a:ext cx="5738315" cy="26672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4AA777-D184-4ED5-ACFC-51FA31A0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02" y="2263978"/>
            <a:ext cx="5912886" cy="2564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80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903349-8F28-4CC6-98FA-42558A8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2" y="2359404"/>
            <a:ext cx="10958183" cy="21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1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643ACE-F686-4E6B-9461-2B23AC73955D}"/>
              </a:ext>
            </a:extLst>
          </p:cNvPr>
          <p:cNvSpPr/>
          <p:nvPr/>
        </p:nvSpPr>
        <p:spPr>
          <a:xfrm>
            <a:off x="704675" y="3156358"/>
            <a:ext cx="2734811" cy="1432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78C60E-AB4B-4040-BE82-06CB831B3284}"/>
              </a:ext>
            </a:extLst>
          </p:cNvPr>
          <p:cNvSpPr/>
          <p:nvPr/>
        </p:nvSpPr>
        <p:spPr>
          <a:xfrm>
            <a:off x="8070209" y="2899226"/>
            <a:ext cx="2937545" cy="161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7B9B8-7D7D-4E9A-AD0E-6BDC60A8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5" y="1545982"/>
            <a:ext cx="2733894" cy="1610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C9090-7C97-4F37-81F2-2369F54B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7746" y="1728577"/>
            <a:ext cx="2763705" cy="1081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56ABD9-3374-47D6-9216-59B6368589B2}"/>
              </a:ext>
            </a:extLst>
          </p:cNvPr>
          <p:cNvSpPr txBox="1"/>
          <p:nvPr/>
        </p:nvSpPr>
        <p:spPr>
          <a:xfrm>
            <a:off x="5149359" y="3519747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Fluxograma: Disco Magnético 13">
            <a:extLst>
              <a:ext uri="{FF2B5EF4-FFF2-40B4-BE49-F238E27FC236}">
                <a16:creationId xmlns:a16="http://schemas.microsoft.com/office/drawing/2014/main" id="{82390A65-1076-42C2-980F-88EF97AB0634}"/>
              </a:ext>
            </a:extLst>
          </p:cNvPr>
          <p:cNvSpPr/>
          <p:nvPr/>
        </p:nvSpPr>
        <p:spPr>
          <a:xfrm>
            <a:off x="8167746" y="5083729"/>
            <a:ext cx="2937545" cy="14429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MySQL</a:t>
            </a:r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2A5B8457-86B3-449D-AE9C-F32E1604D147}"/>
              </a:ext>
            </a:extLst>
          </p:cNvPr>
          <p:cNvSpPr/>
          <p:nvPr/>
        </p:nvSpPr>
        <p:spPr>
          <a:xfrm rot="5400000">
            <a:off x="8875659" y="4527974"/>
            <a:ext cx="532675" cy="578840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E55AAFBA-F789-47FF-9AF1-1FCCDA799DDD}"/>
              </a:ext>
            </a:extLst>
          </p:cNvPr>
          <p:cNvSpPr/>
          <p:nvPr/>
        </p:nvSpPr>
        <p:spPr>
          <a:xfrm rot="16200000">
            <a:off x="9891110" y="4507245"/>
            <a:ext cx="574128" cy="57884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C739E16-8CEB-46E7-850E-E7CB8BAE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956" y="4271651"/>
            <a:ext cx="1894122" cy="2412513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ED68ED6B-B076-41F1-8669-6C3FFCB2F4B8}"/>
              </a:ext>
            </a:extLst>
          </p:cNvPr>
          <p:cNvGraphicFramePr>
            <a:graphicFrameLocks noGrp="1"/>
          </p:cNvGraphicFramePr>
          <p:nvPr/>
        </p:nvGraphicFramePr>
        <p:xfrm>
          <a:off x="3896823" y="4366284"/>
          <a:ext cx="2089245" cy="222324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89245">
                  <a:extLst>
                    <a:ext uri="{9D8B030D-6E8A-4147-A177-3AD203B41FA5}">
                      <a16:colId xmlns:a16="http://schemas.microsoft.com/office/drawing/2014/main" val="2106601264"/>
                    </a:ext>
                  </a:extLst>
                </a:gridCol>
              </a:tblGrid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86013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3962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8079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72140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993931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4E949F-AC65-4DCB-85E7-BF6996C20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70" y="636702"/>
            <a:ext cx="9439275" cy="7239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82C752C-A22C-467B-8969-439F870E4F2B}"/>
              </a:ext>
            </a:extLst>
          </p:cNvPr>
          <p:cNvCxnSpPr>
            <a:cxnSpLocks/>
          </p:cNvCxnSpPr>
          <p:nvPr/>
        </p:nvCxnSpPr>
        <p:spPr>
          <a:xfrm>
            <a:off x="5986068" y="1258946"/>
            <a:ext cx="2084141" cy="7647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1A48C3-F63D-4FDE-8E6A-DB854F6C9D1E}"/>
              </a:ext>
            </a:extLst>
          </p:cNvPr>
          <p:cNvSpPr txBox="1"/>
          <p:nvPr/>
        </p:nvSpPr>
        <p:spPr>
          <a:xfrm>
            <a:off x="4194495" y="2023664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– sub endereço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0611195-5B2E-4E59-9E52-F33104B16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066" y="2487353"/>
            <a:ext cx="3457881" cy="6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8FAAE1-5223-4906-A453-15CB3C14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" y="293615"/>
            <a:ext cx="12118252" cy="62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70C063-6EA4-4438-9A08-FEB2DFD9B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7" y="1441947"/>
            <a:ext cx="11788167" cy="39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7C0055-81C6-4CBC-9B5C-05FFF20F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565"/>
            <a:ext cx="12192000" cy="32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5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CA17593-53FC-4576-BC27-4786759F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662"/>
            <a:ext cx="12192000" cy="34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B37D7-087D-4028-8517-8F9C5A5F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" y="209725"/>
            <a:ext cx="12105649" cy="56973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36A38D-2D5C-4ADD-8B06-6D6454A1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00" y="2175125"/>
            <a:ext cx="5466125" cy="2186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800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E17F1B-47C7-43CB-A43F-BEE77A17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961"/>
            <a:ext cx="12192000" cy="35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12B509-189F-4316-A411-EC413E2D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3" y="1038126"/>
            <a:ext cx="9033239" cy="56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7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A55F289-F87E-487E-A2F5-52160BD7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0" y="1671307"/>
            <a:ext cx="11205152" cy="36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C2E6D2-87A4-4DDC-9DE6-F8533BF4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0" y="2086762"/>
            <a:ext cx="10957045" cy="26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9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0020FB-31BD-46BA-9933-D45A618D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2052637"/>
            <a:ext cx="12182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7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A56870-EFDE-4925-8DFE-89DBF3E1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18" y="2550253"/>
            <a:ext cx="10727170" cy="18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9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2A151D-35C8-464A-9844-77171F03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6" y="1602297"/>
            <a:ext cx="11380386" cy="34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8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8075B0-80F1-4AF8-BACF-89B99A22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543050"/>
            <a:ext cx="114204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9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4581FD5-CC47-4A46-B54C-882A8E4D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2" y="1568741"/>
            <a:ext cx="10434697" cy="34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D8EAA8-1B35-42C8-909D-A36BBBFD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10" y="1979802"/>
            <a:ext cx="10547560" cy="2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643ACE-F686-4E6B-9461-2B23AC73955D}"/>
              </a:ext>
            </a:extLst>
          </p:cNvPr>
          <p:cNvSpPr/>
          <p:nvPr/>
        </p:nvSpPr>
        <p:spPr>
          <a:xfrm>
            <a:off x="704675" y="3156358"/>
            <a:ext cx="2734811" cy="1432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78C60E-AB4B-4040-BE82-06CB831B3284}"/>
              </a:ext>
            </a:extLst>
          </p:cNvPr>
          <p:cNvSpPr/>
          <p:nvPr/>
        </p:nvSpPr>
        <p:spPr>
          <a:xfrm>
            <a:off x="8070209" y="2899226"/>
            <a:ext cx="2937545" cy="161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7B9B8-7D7D-4E9A-AD0E-6BDC60A8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5" y="1545982"/>
            <a:ext cx="2733894" cy="1610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C9090-7C97-4F37-81F2-2369F54B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7746" y="1728577"/>
            <a:ext cx="2763705" cy="1081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eta: para a Direita Listrada 9">
            <a:extLst>
              <a:ext uri="{FF2B5EF4-FFF2-40B4-BE49-F238E27FC236}">
                <a16:creationId xmlns:a16="http://schemas.microsoft.com/office/drawing/2014/main" id="{C14429B9-1D2E-41D3-9B87-18BFB780FE8A}"/>
              </a:ext>
            </a:extLst>
          </p:cNvPr>
          <p:cNvSpPr/>
          <p:nvPr/>
        </p:nvSpPr>
        <p:spPr>
          <a:xfrm>
            <a:off x="3837504" y="1946246"/>
            <a:ext cx="3833769" cy="95298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REQUEST</a:t>
            </a:r>
          </a:p>
        </p:txBody>
      </p:sp>
      <p:sp>
        <p:nvSpPr>
          <p:cNvPr id="12" name="Seta: para a Direita Listrada 11">
            <a:extLst>
              <a:ext uri="{FF2B5EF4-FFF2-40B4-BE49-F238E27FC236}">
                <a16:creationId xmlns:a16="http://schemas.microsoft.com/office/drawing/2014/main" id="{35C12CDD-85E1-45C4-B6E7-1869F7F77312}"/>
              </a:ext>
            </a:extLst>
          </p:cNvPr>
          <p:cNvSpPr/>
          <p:nvPr/>
        </p:nvSpPr>
        <p:spPr>
          <a:xfrm rot="10800000">
            <a:off x="3837504" y="3227922"/>
            <a:ext cx="3603531" cy="9529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56ABD9-3374-47D6-9216-59B6368589B2}"/>
              </a:ext>
            </a:extLst>
          </p:cNvPr>
          <p:cNvSpPr txBox="1"/>
          <p:nvPr/>
        </p:nvSpPr>
        <p:spPr>
          <a:xfrm>
            <a:off x="5149359" y="3519747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Fluxograma: Disco Magnético 13">
            <a:extLst>
              <a:ext uri="{FF2B5EF4-FFF2-40B4-BE49-F238E27FC236}">
                <a16:creationId xmlns:a16="http://schemas.microsoft.com/office/drawing/2014/main" id="{82390A65-1076-42C2-980F-88EF97AB0634}"/>
              </a:ext>
            </a:extLst>
          </p:cNvPr>
          <p:cNvSpPr/>
          <p:nvPr/>
        </p:nvSpPr>
        <p:spPr>
          <a:xfrm>
            <a:off x="8167746" y="5083729"/>
            <a:ext cx="2937545" cy="14429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MySQL</a:t>
            </a:r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2A5B8457-86B3-449D-AE9C-F32E1604D147}"/>
              </a:ext>
            </a:extLst>
          </p:cNvPr>
          <p:cNvSpPr/>
          <p:nvPr/>
        </p:nvSpPr>
        <p:spPr>
          <a:xfrm rot="5400000">
            <a:off x="8875659" y="4527974"/>
            <a:ext cx="532675" cy="578840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E55AAFBA-F789-47FF-9AF1-1FCCDA799DDD}"/>
              </a:ext>
            </a:extLst>
          </p:cNvPr>
          <p:cNvSpPr/>
          <p:nvPr/>
        </p:nvSpPr>
        <p:spPr>
          <a:xfrm rot="16200000">
            <a:off x="9891110" y="4507245"/>
            <a:ext cx="574128" cy="57884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451CC4-3506-4781-BDB5-DA5B5557C485}"/>
              </a:ext>
            </a:extLst>
          </p:cNvPr>
          <p:cNvSpPr txBox="1"/>
          <p:nvPr/>
        </p:nvSpPr>
        <p:spPr>
          <a:xfrm>
            <a:off x="5019003" y="2721114"/>
            <a:ext cx="129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HTTP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C739E16-8CEB-46E7-850E-E7CB8BAE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956" y="4271651"/>
            <a:ext cx="1894122" cy="2412513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ED68ED6B-B076-41F1-8669-6C3FFCB2F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64854"/>
              </p:ext>
            </p:extLst>
          </p:nvPr>
        </p:nvGraphicFramePr>
        <p:xfrm>
          <a:off x="3896823" y="4366284"/>
          <a:ext cx="2089245" cy="222324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89245">
                  <a:extLst>
                    <a:ext uri="{9D8B030D-6E8A-4147-A177-3AD203B41FA5}">
                      <a16:colId xmlns:a16="http://schemas.microsoft.com/office/drawing/2014/main" val="2106601264"/>
                    </a:ext>
                  </a:extLst>
                </a:gridCol>
              </a:tblGrid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86013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3962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8079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72140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99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50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AB98F7-13E6-4AED-AC1D-E74362E9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04912"/>
            <a:ext cx="120110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4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1ECBF3-7CBB-4A76-BBC9-A590EF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47862"/>
            <a:ext cx="106013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3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2291669-7CD5-4912-BFC9-2B20C4D7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082"/>
            <a:ext cx="12192000" cy="27029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D8AE33-6223-4844-A09C-09473AD7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57" y="3558810"/>
            <a:ext cx="8153400" cy="2676525"/>
          </a:xfrm>
          <a:prstGeom prst="rect">
            <a:avLst/>
          </a:prstGeom>
        </p:spPr>
      </p:pic>
      <p:sp>
        <p:nvSpPr>
          <p:cNvPr id="4" name="Seta: para a Direita Listrada 3">
            <a:extLst>
              <a:ext uri="{FF2B5EF4-FFF2-40B4-BE49-F238E27FC236}">
                <a16:creationId xmlns:a16="http://schemas.microsoft.com/office/drawing/2014/main" id="{E4DCBCA9-C598-44B0-B59F-DC71D3963981}"/>
              </a:ext>
            </a:extLst>
          </p:cNvPr>
          <p:cNvSpPr/>
          <p:nvPr/>
        </p:nvSpPr>
        <p:spPr>
          <a:xfrm rot="6407500">
            <a:off x="6366711" y="3368732"/>
            <a:ext cx="3235744" cy="838900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78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8FA300-489E-4876-82CD-70180852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0" y="1535184"/>
            <a:ext cx="11033809" cy="38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A17EF12-12F7-41A2-9EE4-0B18CB5F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8" y="2752850"/>
            <a:ext cx="12038202" cy="8541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F8018A-A948-4B06-8C27-5EB9CABB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8" y="5214159"/>
            <a:ext cx="11835952" cy="7754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43934F-0624-45B2-83AD-6CD58CB43285}"/>
              </a:ext>
            </a:extLst>
          </p:cNvPr>
          <p:cNvSpPr txBox="1"/>
          <p:nvPr/>
        </p:nvSpPr>
        <p:spPr>
          <a:xfrm>
            <a:off x="153798" y="213646"/>
            <a:ext cx="4103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/>
              <a:t>Atualização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E8456B-D9AF-4547-80C5-BB2B60BC35DD}"/>
              </a:ext>
            </a:extLst>
          </p:cNvPr>
          <p:cNvSpPr txBox="1"/>
          <p:nvPr/>
        </p:nvSpPr>
        <p:spPr>
          <a:xfrm>
            <a:off x="3997981" y="1733374"/>
            <a:ext cx="3846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rgbClr val="FF33CC"/>
                </a:solidFill>
              </a:rPr>
              <a:t>index.html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CC53F6-6305-4300-A77F-86B2FFCDF3FC}"/>
              </a:ext>
            </a:extLst>
          </p:cNvPr>
          <p:cNvSpPr txBox="1"/>
          <p:nvPr/>
        </p:nvSpPr>
        <p:spPr>
          <a:xfrm>
            <a:off x="6647177" y="4106163"/>
            <a:ext cx="3049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inicio.py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C9EB01-41E4-47F3-AB3A-84E036A009C6}"/>
              </a:ext>
            </a:extLst>
          </p:cNvPr>
          <p:cNvSpPr/>
          <p:nvPr/>
        </p:nvSpPr>
        <p:spPr>
          <a:xfrm>
            <a:off x="6071774" y="5989071"/>
            <a:ext cx="5372456" cy="136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61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1DCE6E-F256-47C9-8FEC-59B8E1AE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3" y="2189860"/>
            <a:ext cx="11903448" cy="2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2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685C52-4062-4967-BA36-9B4BF311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1" y="505087"/>
            <a:ext cx="8315325" cy="3733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A7B487-7277-4A0B-B5D0-3673B440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15" y="1569623"/>
            <a:ext cx="6609974" cy="39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06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356256-FE03-4A59-B513-6801CBAB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47" y="2340528"/>
            <a:ext cx="9843138" cy="17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3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7C1137-7AE2-4051-9039-E62A2369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03" y="1308683"/>
            <a:ext cx="6362998" cy="36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EC169E-10EA-41FD-8546-598136C8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5" y="240746"/>
            <a:ext cx="11786532" cy="30177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C0598D-F733-47C0-8945-79CA6997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" y="3429000"/>
            <a:ext cx="6162675" cy="2752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36D0E79-BBBE-449C-ACB5-812E56A02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778" y="3428999"/>
            <a:ext cx="5230011" cy="1981899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A9C083E-E21E-412A-80F4-E87898F4AF7F}"/>
              </a:ext>
            </a:extLst>
          </p:cNvPr>
          <p:cNvCxnSpPr/>
          <p:nvPr/>
        </p:nvCxnSpPr>
        <p:spPr>
          <a:xfrm flipH="1" flipV="1">
            <a:off x="6626778" y="2734811"/>
            <a:ext cx="1753824" cy="79695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0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A0BE5D-EB9C-4331-AEDB-3BBE8D8B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97" y="376237"/>
            <a:ext cx="71247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12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A1E1D53-07D0-4589-91BE-1DA66FCC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49" y="1317071"/>
            <a:ext cx="4753063" cy="17479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D76BD8-C7DB-4A61-9C90-EBA0C9F5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66" y="3312865"/>
            <a:ext cx="11401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27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81F854F-8B5B-4641-AF10-A10320C8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185862"/>
            <a:ext cx="10734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ADF71F-91E2-4F4E-B709-114DBCA9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43025"/>
            <a:ext cx="114490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7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FF315-4918-40F7-82C8-8E7FA2D5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253"/>
            <a:ext cx="10515600" cy="1325563"/>
          </a:xfrm>
        </p:spPr>
        <p:txBody>
          <a:bodyPr/>
          <a:lstStyle/>
          <a:p>
            <a:r>
              <a:rPr lang="pt-BR" dirty="0" err="1"/>
              <a:t>Jinja</a:t>
            </a:r>
            <a:r>
              <a:rPr lang="pt-BR" dirty="0"/>
              <a:t>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9DBFA1-E92B-4E34-8EEF-4F5A0A16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1" y="1830023"/>
            <a:ext cx="5657850" cy="647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47227-2700-4EBE-A9B5-AB3DAAD9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5471"/>
            <a:ext cx="5353050" cy="571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4AFCF4C-2372-4B5C-A4B1-BF3526F4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2835"/>
            <a:ext cx="39147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8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BE6E87-C37C-44CC-9BF2-980DB2F0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0" y="1444465"/>
            <a:ext cx="9585209" cy="18381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298737-5FC0-4A44-A439-6B4EF0C5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8" y="3898528"/>
            <a:ext cx="9492931" cy="25190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58F03D4-B713-46B2-A4FA-721BAF79A6FA}"/>
              </a:ext>
            </a:extLst>
          </p:cNvPr>
          <p:cNvSpPr txBox="1"/>
          <p:nvPr/>
        </p:nvSpPr>
        <p:spPr>
          <a:xfrm>
            <a:off x="1409351" y="798134"/>
            <a:ext cx="18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inicio.py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21CC19-4E1E-4CB2-AE45-602FF95E5301}"/>
              </a:ext>
            </a:extLst>
          </p:cNvPr>
          <p:cNvSpPr txBox="1"/>
          <p:nvPr/>
        </p:nvSpPr>
        <p:spPr>
          <a:xfrm>
            <a:off x="1501630" y="3346163"/>
            <a:ext cx="224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111290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C64561-6C51-4959-B9F9-EA3E3FAFC178}"/>
              </a:ext>
            </a:extLst>
          </p:cNvPr>
          <p:cNvSpPr/>
          <p:nvPr/>
        </p:nvSpPr>
        <p:spPr>
          <a:xfrm>
            <a:off x="3389152" y="285441"/>
            <a:ext cx="4563611" cy="1677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676EE8-C247-4107-88E0-8A9C53C36D85}"/>
              </a:ext>
            </a:extLst>
          </p:cNvPr>
          <p:cNvSpPr/>
          <p:nvPr/>
        </p:nvSpPr>
        <p:spPr>
          <a:xfrm>
            <a:off x="105524" y="4894762"/>
            <a:ext cx="4563611" cy="1677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/novo</a:t>
            </a:r>
          </a:p>
        </p:txBody>
      </p:sp>
      <p:sp>
        <p:nvSpPr>
          <p:cNvPr id="5" name="Fluxograma: Decisão 4">
            <a:extLst>
              <a:ext uri="{FF2B5EF4-FFF2-40B4-BE49-F238E27FC236}">
                <a16:creationId xmlns:a16="http://schemas.microsoft.com/office/drawing/2014/main" id="{B174730A-067D-4C1E-9EC0-94904160EF61}"/>
              </a:ext>
            </a:extLst>
          </p:cNvPr>
          <p:cNvSpPr/>
          <p:nvPr/>
        </p:nvSpPr>
        <p:spPr>
          <a:xfrm>
            <a:off x="4310173" y="2816926"/>
            <a:ext cx="2721567" cy="1648222"/>
          </a:xfrm>
          <a:prstGeom prst="flowChartDecisio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 aluno é novo?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51562A1-A05E-4AA1-A2CE-2AB243456C4F}"/>
              </a:ext>
            </a:extLst>
          </p:cNvPr>
          <p:cNvCxnSpPr>
            <a:stCxn id="2" idx="2"/>
          </p:cNvCxnSpPr>
          <p:nvPr/>
        </p:nvCxnSpPr>
        <p:spPr>
          <a:xfrm flipH="1">
            <a:off x="5670957" y="1963239"/>
            <a:ext cx="1" cy="679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BEC43C-8B83-4E95-AFE7-F217523264F3}"/>
              </a:ext>
            </a:extLst>
          </p:cNvPr>
          <p:cNvCxnSpPr>
            <a:stCxn id="5" idx="1"/>
          </p:cNvCxnSpPr>
          <p:nvPr/>
        </p:nvCxnSpPr>
        <p:spPr>
          <a:xfrm flipH="1">
            <a:off x="2592198" y="3641037"/>
            <a:ext cx="1717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0321854-0C09-441A-B777-BF97C3AAC24E}"/>
              </a:ext>
            </a:extLst>
          </p:cNvPr>
          <p:cNvCxnSpPr/>
          <p:nvPr/>
        </p:nvCxnSpPr>
        <p:spPr>
          <a:xfrm>
            <a:off x="2617365" y="3641037"/>
            <a:ext cx="0" cy="125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E8A1E9-DFAB-448E-AFA3-30F4EC03B5F9}"/>
              </a:ext>
            </a:extLst>
          </p:cNvPr>
          <p:cNvSpPr txBox="1"/>
          <p:nvPr/>
        </p:nvSpPr>
        <p:spPr>
          <a:xfrm>
            <a:off x="3263317" y="324433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SIM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95B6DFE-3DEE-4FFF-8BCB-E70979B1C52F}"/>
              </a:ext>
            </a:extLst>
          </p:cNvPr>
          <p:cNvCxnSpPr/>
          <p:nvPr/>
        </p:nvCxnSpPr>
        <p:spPr>
          <a:xfrm flipH="1">
            <a:off x="7031740" y="3641037"/>
            <a:ext cx="1717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246E9-F60C-457A-85B1-D9927B498CB8}"/>
              </a:ext>
            </a:extLst>
          </p:cNvPr>
          <p:cNvSpPr txBox="1"/>
          <p:nvPr/>
        </p:nvSpPr>
        <p:spPr>
          <a:xfrm>
            <a:off x="7396200" y="321696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NÃO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B788064-F699-4D1A-B109-CA4464BAD52A}"/>
              </a:ext>
            </a:extLst>
          </p:cNvPr>
          <p:cNvCxnSpPr>
            <a:cxnSpLocks/>
          </p:cNvCxnSpPr>
          <p:nvPr/>
        </p:nvCxnSpPr>
        <p:spPr>
          <a:xfrm flipV="1">
            <a:off x="8749715" y="3641037"/>
            <a:ext cx="1" cy="125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8C08C1-EAF1-4D4F-B94E-81A98AC02D6A}"/>
              </a:ext>
            </a:extLst>
          </p:cNvPr>
          <p:cNvSpPr/>
          <p:nvPr/>
        </p:nvSpPr>
        <p:spPr>
          <a:xfrm>
            <a:off x="6467909" y="4915735"/>
            <a:ext cx="4563611" cy="1677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/</a:t>
            </a:r>
            <a:r>
              <a:rPr lang="pt-BR" sz="8000" dirty="0" err="1"/>
              <a:t>logar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85236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FCE578-6E1A-41F2-A93F-FF5A7D86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260"/>
            <a:ext cx="12192000" cy="3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57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4A814D-E8CB-4B6E-A83C-ADAB7853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84" y="2314575"/>
            <a:ext cx="9848850" cy="45434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95CF94-F971-42AB-9501-701C462C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97" y="401186"/>
            <a:ext cx="10334625" cy="23812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B02935-D7AB-4FBC-999C-491A77BD4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754" y="5958324"/>
            <a:ext cx="94773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5122286-D4B5-4A79-92FA-0933483C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5" y="314325"/>
            <a:ext cx="96488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5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C64561-6C51-4959-B9F9-EA3E3FAFC178}"/>
              </a:ext>
            </a:extLst>
          </p:cNvPr>
          <p:cNvSpPr/>
          <p:nvPr/>
        </p:nvSpPr>
        <p:spPr>
          <a:xfrm>
            <a:off x="3291795" y="846138"/>
            <a:ext cx="4563611" cy="4779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/>
              <a:t>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676EE8-C247-4107-88E0-8A9C53C36D85}"/>
              </a:ext>
            </a:extLst>
          </p:cNvPr>
          <p:cNvSpPr/>
          <p:nvPr/>
        </p:nvSpPr>
        <p:spPr>
          <a:xfrm>
            <a:off x="604010" y="4227678"/>
            <a:ext cx="4065125" cy="55113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/</a:t>
            </a:r>
            <a:r>
              <a:rPr lang="pt-BR" sz="4000" dirty="0" err="1"/>
              <a:t>novoaluno</a:t>
            </a:r>
            <a:endParaRPr lang="pt-BR" sz="4000" dirty="0"/>
          </a:p>
        </p:txBody>
      </p:sp>
      <p:sp>
        <p:nvSpPr>
          <p:cNvPr id="5" name="Fluxograma: Decisão 4">
            <a:extLst>
              <a:ext uri="{FF2B5EF4-FFF2-40B4-BE49-F238E27FC236}">
                <a16:creationId xmlns:a16="http://schemas.microsoft.com/office/drawing/2014/main" id="{B174730A-067D-4C1E-9EC0-94904160EF61}"/>
              </a:ext>
            </a:extLst>
          </p:cNvPr>
          <p:cNvSpPr/>
          <p:nvPr/>
        </p:nvSpPr>
        <p:spPr>
          <a:xfrm>
            <a:off x="4310174" y="2816926"/>
            <a:ext cx="2526854" cy="1410742"/>
          </a:xfrm>
          <a:prstGeom prst="flowChartDecision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1002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 aluno é novo?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51562A1-A05E-4AA1-A2CE-2AB243456C4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5573601" y="1324094"/>
            <a:ext cx="0" cy="14928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BEC43C-8B83-4E95-AFE7-F217523264F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592200" y="3522297"/>
            <a:ext cx="1717974" cy="11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0321854-0C09-441A-B777-BF97C3AAC24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617365" y="3641037"/>
            <a:ext cx="19208" cy="586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E8A1E9-DFAB-448E-AFA3-30F4EC03B5F9}"/>
              </a:ext>
            </a:extLst>
          </p:cNvPr>
          <p:cNvSpPr txBox="1"/>
          <p:nvPr/>
        </p:nvSpPr>
        <p:spPr>
          <a:xfrm>
            <a:off x="3263317" y="324433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SIM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95B6DFE-3DEE-4FFF-8BCB-E70979B1C52F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6837028" y="3522297"/>
            <a:ext cx="1912688" cy="11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246E9-F60C-457A-85B1-D9927B498CB8}"/>
              </a:ext>
            </a:extLst>
          </p:cNvPr>
          <p:cNvSpPr txBox="1"/>
          <p:nvPr/>
        </p:nvSpPr>
        <p:spPr>
          <a:xfrm>
            <a:off x="7396200" y="321696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NÃO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B788064-F699-4D1A-B109-CA4464BAD52A}"/>
              </a:ext>
            </a:extLst>
          </p:cNvPr>
          <p:cNvCxnSpPr>
            <a:cxnSpLocks/>
          </p:cNvCxnSpPr>
          <p:nvPr/>
        </p:nvCxnSpPr>
        <p:spPr>
          <a:xfrm flipV="1">
            <a:off x="8749715" y="3641037"/>
            <a:ext cx="1" cy="125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8C08C1-EAF1-4D4F-B94E-81A98AC02D6A}"/>
              </a:ext>
            </a:extLst>
          </p:cNvPr>
          <p:cNvSpPr/>
          <p:nvPr/>
        </p:nvSpPr>
        <p:spPr>
          <a:xfrm>
            <a:off x="6467909" y="4253111"/>
            <a:ext cx="4563611" cy="4709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/</a:t>
            </a:r>
            <a:r>
              <a:rPr lang="pt-BR" sz="4000" dirty="0" err="1"/>
              <a:t>logar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11F710-8E14-4B1A-8CDE-AA7C6C7C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95" y="1319342"/>
            <a:ext cx="4563610" cy="9833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C37E6ED-C2B5-457B-A5AB-967DE2B6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0" y="4823952"/>
            <a:ext cx="4065120" cy="709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0D6D331-4342-4236-B8CB-19A04CEA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04" y="4707253"/>
            <a:ext cx="4563610" cy="11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6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09B2F1-9CA8-46E3-98AB-FDCCAC9B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60" y="994730"/>
            <a:ext cx="9962080" cy="57122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C29457A-37FB-4119-8B6F-C4C304DDEBAE}"/>
              </a:ext>
            </a:extLst>
          </p:cNvPr>
          <p:cNvSpPr txBox="1"/>
          <p:nvPr/>
        </p:nvSpPr>
        <p:spPr>
          <a:xfrm>
            <a:off x="4068660" y="151002"/>
            <a:ext cx="3498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1576607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E8A9CF-7994-4F85-8E56-72C9038B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3" y="131340"/>
            <a:ext cx="11601974" cy="36256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EB36D0-71BE-43DE-944D-5A944FBC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86" y="4543103"/>
            <a:ext cx="11409027" cy="1931031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2AC370-6FCB-43C0-91E3-8A1437F5C102}"/>
              </a:ext>
            </a:extLst>
          </p:cNvPr>
          <p:cNvCxnSpPr>
            <a:cxnSpLocks/>
          </p:cNvCxnSpPr>
          <p:nvPr/>
        </p:nvCxnSpPr>
        <p:spPr>
          <a:xfrm flipH="1">
            <a:off x="7977930" y="2986481"/>
            <a:ext cx="1459685" cy="14596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17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420F76-AA98-4D86-B6C6-3D04C675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452562"/>
            <a:ext cx="11363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7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C28D02-2BB5-4488-B59E-E0802D88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33" y="1136374"/>
            <a:ext cx="7875734" cy="39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31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1C8898-1D19-4A3C-8C2C-5884729A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47419"/>
            <a:ext cx="12030075" cy="4667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1208C0-CB3B-488F-8DB7-994C1F0D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21" y="5342040"/>
            <a:ext cx="69151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0556DA-119C-48DD-BC91-4DBD8A72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"/>
            <a:ext cx="12192000" cy="65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4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BF8898-7763-4634-9C2E-B1784590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8" y="178746"/>
            <a:ext cx="10763250" cy="2524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F48C24-C92D-42BF-B31A-2C382FC3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8" y="3194108"/>
            <a:ext cx="4703660" cy="17741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525612-8C68-4E24-90D2-E5D825C85D2F}"/>
              </a:ext>
            </a:extLst>
          </p:cNvPr>
          <p:cNvSpPr txBox="1"/>
          <p:nvPr/>
        </p:nvSpPr>
        <p:spPr>
          <a:xfrm>
            <a:off x="279808" y="2824776"/>
            <a:ext cx="47036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GET = www.diariodebordo.com/logar/12345619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EEF2AC-1051-4C7B-9D8E-8985DF77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649" y="3285774"/>
            <a:ext cx="6596543" cy="11850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C051E6-7A9C-48A0-A3C0-7E67C026D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8" y="5337628"/>
            <a:ext cx="7066327" cy="12126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634BF0-1310-47FE-A529-B8D1443308B9}"/>
              </a:ext>
            </a:extLst>
          </p:cNvPr>
          <p:cNvSpPr txBox="1"/>
          <p:nvPr/>
        </p:nvSpPr>
        <p:spPr>
          <a:xfrm>
            <a:off x="5641772" y="5337628"/>
            <a:ext cx="38588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POST= www.diariodebordo.com/logar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620FCE-A190-4237-BA8F-CFE6FE5E5AA2}"/>
              </a:ext>
            </a:extLst>
          </p:cNvPr>
          <p:cNvSpPr txBox="1"/>
          <p:nvPr/>
        </p:nvSpPr>
        <p:spPr>
          <a:xfrm>
            <a:off x="8791663" y="2442476"/>
            <a:ext cx="824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0DB1A5-1EB3-4F49-AA3C-8410EA724D21}"/>
              </a:ext>
            </a:extLst>
          </p:cNvPr>
          <p:cNvSpPr txBox="1"/>
          <p:nvPr/>
        </p:nvSpPr>
        <p:spPr>
          <a:xfrm>
            <a:off x="8172132" y="5337628"/>
            <a:ext cx="883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accent6">
                    <a:lumMod val="50000"/>
                  </a:schemeClr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12988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C64847E-A2E8-4D2F-A9BD-8CB34FB8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0" y="355286"/>
            <a:ext cx="11052511" cy="62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21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180A38-1045-488F-A810-83096C5B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21" y="1628742"/>
            <a:ext cx="9694265" cy="284018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878467-BF96-487F-BB4C-7245744D4BCE}"/>
              </a:ext>
            </a:extLst>
          </p:cNvPr>
          <p:cNvSpPr txBox="1"/>
          <p:nvPr/>
        </p:nvSpPr>
        <p:spPr>
          <a:xfrm>
            <a:off x="1190144" y="4194495"/>
            <a:ext cx="104150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Exercício:</a:t>
            </a:r>
          </a:p>
          <a:p>
            <a:r>
              <a:rPr lang="pt-BR" dirty="0"/>
              <a:t>Faça uma simulação de redirecionamento com a seguinte regra:</a:t>
            </a:r>
          </a:p>
          <a:p>
            <a:endParaRPr lang="pt-BR" dirty="0"/>
          </a:p>
          <a:p>
            <a:r>
              <a:rPr lang="pt-BR" dirty="0"/>
              <a:t>1- Crie uma nova página chamada diariobordo.html</a:t>
            </a:r>
          </a:p>
          <a:p>
            <a:r>
              <a:rPr lang="pt-BR" dirty="0"/>
              <a:t>2- Crie uma nova rota para essa página.</a:t>
            </a:r>
          </a:p>
          <a:p>
            <a:r>
              <a:rPr lang="pt-BR" dirty="0"/>
              <a:t>3- Se o RA for o da Juliana então redirecione para a página diariobordo.html e no topo da página mostre o RA</a:t>
            </a:r>
          </a:p>
          <a:p>
            <a:r>
              <a:rPr lang="pt-BR" dirty="0"/>
              <a:t>dela.</a:t>
            </a:r>
          </a:p>
          <a:p>
            <a:endParaRPr lang="pt-BR" dirty="0"/>
          </a:p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ra</a:t>
            </a:r>
            <a:r>
              <a:rPr lang="pt-BR" dirty="0"/>
              <a:t> == 12345619: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824950-4EDB-4C40-90D0-EF78BC71CA7D}"/>
              </a:ext>
            </a:extLst>
          </p:cNvPr>
          <p:cNvSpPr txBox="1"/>
          <p:nvPr/>
        </p:nvSpPr>
        <p:spPr>
          <a:xfrm>
            <a:off x="822377" y="192947"/>
            <a:ext cx="10547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</a:rPr>
              <a:t>DESAFIO INOVATECH</a:t>
            </a:r>
          </a:p>
        </p:txBody>
      </p:sp>
    </p:spTree>
    <p:extLst>
      <p:ext uri="{BB962C8B-B14F-4D97-AF65-F5344CB8AC3E}">
        <p14:creationId xmlns:p14="http://schemas.microsoft.com/office/powerpoint/2010/main" val="3746644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D77EDD-448C-44A2-A429-2DD5C1A5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8" y="703804"/>
            <a:ext cx="11302343" cy="52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0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84615B-FF41-49B1-A3F4-7270C335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14" y="1946246"/>
            <a:ext cx="11914299" cy="44964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525351-2419-449A-8706-6691E932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4" y="1257779"/>
            <a:ext cx="61817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1BD176-F5D4-4555-A1A2-EF2DC850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19162"/>
            <a:ext cx="98298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1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9D7949-996D-49CA-B575-D37D25A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1" y="2688235"/>
            <a:ext cx="6489454" cy="4828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3C77C6-A16A-4389-AC90-481EBD727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2" y="3429000"/>
            <a:ext cx="10680668" cy="17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3F32C1-ED27-4743-917B-EB25FDAD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408570"/>
            <a:ext cx="11982450" cy="13430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B5EB1C-6D24-48C9-948A-6E216E4A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0" y="1996317"/>
            <a:ext cx="11474112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48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638A25-3EAB-41DA-9563-B621D32B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7" y="276836"/>
            <a:ext cx="6611823" cy="26538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4E8E3A-B750-4CED-A1A3-256CFBB5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4" y="3177793"/>
            <a:ext cx="6549606" cy="30228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65743B-7011-4C95-BF6B-2B8C18A53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166" y="201335"/>
            <a:ext cx="4285295" cy="40686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28B7A1-AC32-4225-8E1D-194D5342D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166" y="4387442"/>
            <a:ext cx="4305852" cy="20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10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643ACE-F686-4E6B-9461-2B23AC73955D}"/>
              </a:ext>
            </a:extLst>
          </p:cNvPr>
          <p:cNvSpPr/>
          <p:nvPr/>
        </p:nvSpPr>
        <p:spPr>
          <a:xfrm>
            <a:off x="704675" y="3156358"/>
            <a:ext cx="2734811" cy="1432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78C60E-AB4B-4040-BE82-06CB831B3284}"/>
              </a:ext>
            </a:extLst>
          </p:cNvPr>
          <p:cNvSpPr/>
          <p:nvPr/>
        </p:nvSpPr>
        <p:spPr>
          <a:xfrm>
            <a:off x="8070209" y="2899226"/>
            <a:ext cx="2937545" cy="161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7B9B8-7D7D-4E9A-AD0E-6BDC60A8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5" y="1545982"/>
            <a:ext cx="2733894" cy="1610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C9090-7C97-4F37-81F2-2369F54B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7746" y="1728577"/>
            <a:ext cx="2763705" cy="1081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eta: para a Direita Listrada 9">
            <a:extLst>
              <a:ext uri="{FF2B5EF4-FFF2-40B4-BE49-F238E27FC236}">
                <a16:creationId xmlns:a16="http://schemas.microsoft.com/office/drawing/2014/main" id="{C14429B9-1D2E-41D3-9B87-18BFB780FE8A}"/>
              </a:ext>
            </a:extLst>
          </p:cNvPr>
          <p:cNvSpPr/>
          <p:nvPr/>
        </p:nvSpPr>
        <p:spPr>
          <a:xfrm>
            <a:off x="3837504" y="1946246"/>
            <a:ext cx="3833769" cy="95298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REQUEST</a:t>
            </a:r>
          </a:p>
        </p:txBody>
      </p:sp>
      <p:sp>
        <p:nvSpPr>
          <p:cNvPr id="12" name="Seta: para a Direita Listrada 11">
            <a:extLst>
              <a:ext uri="{FF2B5EF4-FFF2-40B4-BE49-F238E27FC236}">
                <a16:creationId xmlns:a16="http://schemas.microsoft.com/office/drawing/2014/main" id="{35C12CDD-85E1-45C4-B6E7-1869F7F77312}"/>
              </a:ext>
            </a:extLst>
          </p:cNvPr>
          <p:cNvSpPr/>
          <p:nvPr/>
        </p:nvSpPr>
        <p:spPr>
          <a:xfrm rot="10800000">
            <a:off x="3837504" y="3227922"/>
            <a:ext cx="3603531" cy="9529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56ABD9-3374-47D6-9216-59B6368589B2}"/>
              </a:ext>
            </a:extLst>
          </p:cNvPr>
          <p:cNvSpPr txBox="1"/>
          <p:nvPr/>
        </p:nvSpPr>
        <p:spPr>
          <a:xfrm>
            <a:off x="5149359" y="3519747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Fluxograma: Disco Magnético 13">
            <a:extLst>
              <a:ext uri="{FF2B5EF4-FFF2-40B4-BE49-F238E27FC236}">
                <a16:creationId xmlns:a16="http://schemas.microsoft.com/office/drawing/2014/main" id="{82390A65-1076-42C2-980F-88EF97AB0634}"/>
              </a:ext>
            </a:extLst>
          </p:cNvPr>
          <p:cNvSpPr/>
          <p:nvPr/>
        </p:nvSpPr>
        <p:spPr>
          <a:xfrm>
            <a:off x="8167746" y="5083729"/>
            <a:ext cx="2937545" cy="14429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MySQL</a:t>
            </a:r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2A5B8457-86B3-449D-AE9C-F32E1604D147}"/>
              </a:ext>
            </a:extLst>
          </p:cNvPr>
          <p:cNvSpPr/>
          <p:nvPr/>
        </p:nvSpPr>
        <p:spPr>
          <a:xfrm rot="5400000">
            <a:off x="8875659" y="4527974"/>
            <a:ext cx="532675" cy="578840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E55AAFBA-F789-47FF-9AF1-1FCCDA799DDD}"/>
              </a:ext>
            </a:extLst>
          </p:cNvPr>
          <p:cNvSpPr/>
          <p:nvPr/>
        </p:nvSpPr>
        <p:spPr>
          <a:xfrm rot="16200000">
            <a:off x="9891110" y="4507245"/>
            <a:ext cx="574128" cy="57884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451CC4-3506-4781-BDB5-DA5B5557C485}"/>
              </a:ext>
            </a:extLst>
          </p:cNvPr>
          <p:cNvSpPr txBox="1"/>
          <p:nvPr/>
        </p:nvSpPr>
        <p:spPr>
          <a:xfrm>
            <a:off x="5019003" y="2721114"/>
            <a:ext cx="129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HTTP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C739E16-8CEB-46E7-850E-E7CB8BAE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956" y="4271651"/>
            <a:ext cx="1894122" cy="2412513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ED68ED6B-B076-41F1-8669-6C3FFCB2F4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6823" y="4366284"/>
          <a:ext cx="2089245" cy="222324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89245">
                  <a:extLst>
                    <a:ext uri="{9D8B030D-6E8A-4147-A177-3AD203B41FA5}">
                      <a16:colId xmlns:a16="http://schemas.microsoft.com/office/drawing/2014/main" val="2106601264"/>
                    </a:ext>
                  </a:extLst>
                </a:gridCol>
              </a:tblGrid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86013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3962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8079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72140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99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1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C64D9C-5F01-4CF4-9390-0FEDEC07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19" y="1770076"/>
            <a:ext cx="9654660" cy="495585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2E8F04-1BCD-470E-BDA3-0D5E15207CF9}"/>
              </a:ext>
            </a:extLst>
          </p:cNvPr>
          <p:cNvSpPr txBox="1"/>
          <p:nvPr/>
        </p:nvSpPr>
        <p:spPr>
          <a:xfrm>
            <a:off x="2472349" y="1325461"/>
            <a:ext cx="631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Dica do Dia: Continue explorando o Firefox com F12 (inspecionar)</a:t>
            </a:r>
          </a:p>
        </p:txBody>
      </p:sp>
    </p:spTree>
    <p:extLst>
      <p:ext uri="{BB962C8B-B14F-4D97-AF65-F5344CB8AC3E}">
        <p14:creationId xmlns:p14="http://schemas.microsoft.com/office/powerpoint/2010/main" val="102964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7F4C9A-D3D3-495C-98D6-F549EA74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2095500"/>
            <a:ext cx="48101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6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643ACE-F686-4E6B-9461-2B23AC73955D}"/>
              </a:ext>
            </a:extLst>
          </p:cNvPr>
          <p:cNvSpPr/>
          <p:nvPr/>
        </p:nvSpPr>
        <p:spPr>
          <a:xfrm>
            <a:off x="704675" y="3156358"/>
            <a:ext cx="2734811" cy="1432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78C60E-AB4B-4040-BE82-06CB831B3284}"/>
              </a:ext>
            </a:extLst>
          </p:cNvPr>
          <p:cNvSpPr/>
          <p:nvPr/>
        </p:nvSpPr>
        <p:spPr>
          <a:xfrm>
            <a:off x="8070209" y="2899226"/>
            <a:ext cx="2937545" cy="161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7B9B8-7D7D-4E9A-AD0E-6BDC60A8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5" y="1545982"/>
            <a:ext cx="2733894" cy="1610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C9090-7C97-4F37-81F2-2369F54B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7746" y="1728577"/>
            <a:ext cx="2763705" cy="1081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eta: para a Direita Listrada 9">
            <a:extLst>
              <a:ext uri="{FF2B5EF4-FFF2-40B4-BE49-F238E27FC236}">
                <a16:creationId xmlns:a16="http://schemas.microsoft.com/office/drawing/2014/main" id="{C14429B9-1D2E-41D3-9B87-18BFB780FE8A}"/>
              </a:ext>
            </a:extLst>
          </p:cNvPr>
          <p:cNvSpPr/>
          <p:nvPr/>
        </p:nvSpPr>
        <p:spPr>
          <a:xfrm>
            <a:off x="3837504" y="1946246"/>
            <a:ext cx="3833769" cy="95298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REQUEST</a:t>
            </a:r>
          </a:p>
        </p:txBody>
      </p:sp>
      <p:sp>
        <p:nvSpPr>
          <p:cNvPr id="12" name="Seta: para a Direita Listrada 11">
            <a:extLst>
              <a:ext uri="{FF2B5EF4-FFF2-40B4-BE49-F238E27FC236}">
                <a16:creationId xmlns:a16="http://schemas.microsoft.com/office/drawing/2014/main" id="{35C12CDD-85E1-45C4-B6E7-1869F7F77312}"/>
              </a:ext>
            </a:extLst>
          </p:cNvPr>
          <p:cNvSpPr/>
          <p:nvPr/>
        </p:nvSpPr>
        <p:spPr>
          <a:xfrm rot="10800000">
            <a:off x="3837504" y="3227922"/>
            <a:ext cx="3603531" cy="9529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56ABD9-3374-47D6-9216-59B6368589B2}"/>
              </a:ext>
            </a:extLst>
          </p:cNvPr>
          <p:cNvSpPr txBox="1"/>
          <p:nvPr/>
        </p:nvSpPr>
        <p:spPr>
          <a:xfrm>
            <a:off x="5149359" y="3519747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Fluxograma: Disco Magnético 13">
            <a:extLst>
              <a:ext uri="{FF2B5EF4-FFF2-40B4-BE49-F238E27FC236}">
                <a16:creationId xmlns:a16="http://schemas.microsoft.com/office/drawing/2014/main" id="{82390A65-1076-42C2-980F-88EF97AB0634}"/>
              </a:ext>
            </a:extLst>
          </p:cNvPr>
          <p:cNvSpPr/>
          <p:nvPr/>
        </p:nvSpPr>
        <p:spPr>
          <a:xfrm>
            <a:off x="8167746" y="5083729"/>
            <a:ext cx="2937545" cy="14429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MySQL</a:t>
            </a:r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2A5B8457-86B3-449D-AE9C-F32E1604D147}"/>
              </a:ext>
            </a:extLst>
          </p:cNvPr>
          <p:cNvSpPr/>
          <p:nvPr/>
        </p:nvSpPr>
        <p:spPr>
          <a:xfrm rot="5400000">
            <a:off x="8875659" y="4527974"/>
            <a:ext cx="532675" cy="578840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E55AAFBA-F789-47FF-9AF1-1FCCDA799DDD}"/>
              </a:ext>
            </a:extLst>
          </p:cNvPr>
          <p:cNvSpPr/>
          <p:nvPr/>
        </p:nvSpPr>
        <p:spPr>
          <a:xfrm rot="16200000">
            <a:off x="9891110" y="4507245"/>
            <a:ext cx="574128" cy="57884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451CC4-3506-4781-BDB5-DA5B5557C485}"/>
              </a:ext>
            </a:extLst>
          </p:cNvPr>
          <p:cNvSpPr txBox="1"/>
          <p:nvPr/>
        </p:nvSpPr>
        <p:spPr>
          <a:xfrm>
            <a:off x="5019003" y="2721114"/>
            <a:ext cx="129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HTTP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C739E16-8CEB-46E7-850E-E7CB8BAE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956" y="4271651"/>
            <a:ext cx="1894122" cy="2412513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ED68ED6B-B076-41F1-8669-6C3FFCB2F4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6823" y="4366284"/>
          <a:ext cx="2089245" cy="222324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89245">
                  <a:extLst>
                    <a:ext uri="{9D8B030D-6E8A-4147-A177-3AD203B41FA5}">
                      <a16:colId xmlns:a16="http://schemas.microsoft.com/office/drawing/2014/main" val="2106601264"/>
                    </a:ext>
                  </a:extLst>
                </a:gridCol>
              </a:tblGrid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86013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3962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8079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72140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99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493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6B9F53-8D93-47B3-AA51-59EAC49C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98" y="1143000"/>
            <a:ext cx="3667125" cy="5715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D6D364-35D3-455F-995F-88B2A0051CF8}"/>
              </a:ext>
            </a:extLst>
          </p:cNvPr>
          <p:cNvSpPr txBox="1"/>
          <p:nvPr/>
        </p:nvSpPr>
        <p:spPr>
          <a:xfrm>
            <a:off x="5863904" y="664151"/>
            <a:ext cx="49183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</a:rPr>
              <a:t>MODERNO</a:t>
            </a:r>
            <a:r>
              <a:rPr lang="pt-BR" sz="7200" dirty="0"/>
              <a:t> x</a:t>
            </a:r>
          </a:p>
          <a:p>
            <a:r>
              <a:rPr lang="pt-BR" sz="7200" dirty="0"/>
              <a:t>LEGADO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7A05A0-B238-4B69-BE26-C8E2F6B8466D}"/>
              </a:ext>
            </a:extLst>
          </p:cNvPr>
          <p:cNvSpPr txBox="1"/>
          <p:nvPr/>
        </p:nvSpPr>
        <p:spPr>
          <a:xfrm>
            <a:off x="5551665" y="4239259"/>
            <a:ext cx="2085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</a:rPr>
              <a:t>ORM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4C532-FE1B-4BA1-B286-A1A0A90C75EC}"/>
              </a:ext>
            </a:extLst>
          </p:cNvPr>
          <p:cNvSpPr txBox="1"/>
          <p:nvPr/>
        </p:nvSpPr>
        <p:spPr>
          <a:xfrm>
            <a:off x="5551665" y="6068734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Tabela: </a:t>
            </a:r>
            <a:r>
              <a:rPr lang="pt-BR" dirty="0"/>
              <a:t>aluno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1CBE22-F2BC-42C0-B5B5-4731F288EC0B}"/>
              </a:ext>
            </a:extLst>
          </p:cNvPr>
          <p:cNvSpPr txBox="1"/>
          <p:nvPr/>
        </p:nvSpPr>
        <p:spPr>
          <a:xfrm>
            <a:off x="5552883" y="33706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Classe: </a:t>
            </a:r>
            <a:r>
              <a:rPr lang="pt-BR" dirty="0"/>
              <a:t>Aluno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100A13-D6EC-417C-8BC1-3AEDF494BA94}"/>
              </a:ext>
            </a:extLst>
          </p:cNvPr>
          <p:cNvSpPr txBox="1"/>
          <p:nvPr/>
        </p:nvSpPr>
        <p:spPr>
          <a:xfrm>
            <a:off x="7729771" y="6009183"/>
            <a:ext cx="384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INSERT INTO aluno (.......) </a:t>
            </a:r>
            <a:r>
              <a:rPr lang="pt-BR" dirty="0" err="1"/>
              <a:t>values</a:t>
            </a:r>
            <a:r>
              <a:rPr lang="pt-BR" dirty="0"/>
              <a:t> (........)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5D9D063-C15E-4BC6-B167-3B5F55551A5F}"/>
              </a:ext>
            </a:extLst>
          </p:cNvPr>
          <p:cNvSpPr txBox="1"/>
          <p:nvPr/>
        </p:nvSpPr>
        <p:spPr>
          <a:xfrm>
            <a:off x="7729770" y="3421201"/>
            <a:ext cx="202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session.add</a:t>
            </a:r>
            <a:r>
              <a:rPr lang="pt-BR" dirty="0"/>
              <a:t>(objeto)</a:t>
            </a:r>
          </a:p>
          <a:p>
            <a:r>
              <a:rPr lang="pt-BR" dirty="0" err="1"/>
              <a:t>session.commit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037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F8EA84-F58F-4E74-AFF4-ABD75553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820112"/>
            <a:ext cx="6467475" cy="47815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FFD6527-6AA0-4B4B-9808-F721096D99D6}"/>
              </a:ext>
            </a:extLst>
          </p:cNvPr>
          <p:cNvSpPr txBox="1"/>
          <p:nvPr/>
        </p:nvSpPr>
        <p:spPr>
          <a:xfrm>
            <a:off x="7751428" y="1602297"/>
            <a:ext cx="346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FF0000"/>
                </a:solidFill>
              </a:rPr>
              <a:t>CODE FIRST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D022B4-BDBF-41C1-A9CC-B7F522627863}"/>
              </a:ext>
            </a:extLst>
          </p:cNvPr>
          <p:cNvSpPr txBox="1"/>
          <p:nvPr/>
        </p:nvSpPr>
        <p:spPr>
          <a:xfrm>
            <a:off x="7751428" y="4070764"/>
            <a:ext cx="354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6">
                    <a:lumMod val="50000"/>
                  </a:schemeClr>
                </a:solidFill>
              </a:rPr>
              <a:t>DATABASE FIRST</a:t>
            </a:r>
          </a:p>
        </p:txBody>
      </p:sp>
    </p:spTree>
    <p:extLst>
      <p:ext uri="{BB962C8B-B14F-4D97-AF65-F5344CB8AC3E}">
        <p14:creationId xmlns:p14="http://schemas.microsoft.com/office/powerpoint/2010/main" val="3997536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60EDF-CD53-4CDC-880A-F3F8FA39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2: </a:t>
            </a:r>
            <a:r>
              <a:rPr lang="pt-BR" dirty="0"/>
              <a:t>registro e hospedagem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390B9-2184-48AE-B95E-120C310D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https://registro.br</a:t>
            </a:r>
            <a:endParaRPr lang="pt-BR" dirty="0"/>
          </a:p>
          <a:p>
            <a:r>
              <a:rPr lang="pt-BR" dirty="0"/>
              <a:t>https://www.pythonanywhere.com/</a:t>
            </a:r>
          </a:p>
        </p:txBody>
      </p:sp>
    </p:spTree>
    <p:extLst>
      <p:ext uri="{BB962C8B-B14F-4D97-AF65-F5344CB8AC3E}">
        <p14:creationId xmlns:p14="http://schemas.microsoft.com/office/powerpoint/2010/main" val="42640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0E9020-DB7C-4AE3-90D5-BF22C120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269"/>
            <a:ext cx="12192000" cy="55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28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6DAF6-0DCA-43D7-A526-3C088C72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 3: conectar com </a:t>
            </a:r>
            <a:r>
              <a:rPr lang="pt-BR" dirty="0" err="1"/>
              <a:t>mysql</a:t>
            </a:r>
            <a:r>
              <a:rPr lang="pt-BR" dirty="0"/>
              <a:t> na </a:t>
            </a:r>
            <a:br>
              <a:rPr lang="pt-BR" dirty="0"/>
            </a:br>
            <a:r>
              <a:rPr lang="pt-BR" dirty="0"/>
              <a:t>hospedagem. (não tem </a:t>
            </a:r>
            <a:r>
              <a:rPr lang="pt-BR" dirty="0" err="1"/>
              <a:t>python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26A63D-1E9F-4ADC-B2F4-C6D3FB32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https://www.smarterasp.net/index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CB5D68-6A5B-4E1C-ABE0-9B1CC5D2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343" y="466259"/>
            <a:ext cx="2661902" cy="60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D5BE86-2396-4D04-A0A4-B54E9BEA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" y="4195493"/>
            <a:ext cx="6082106" cy="24495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99DB00-A8A5-42B9-A218-F8349E1E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658"/>
            <a:ext cx="10300151" cy="30208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C7ECDC-C864-441E-9AE0-0C2149B6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569" y="4053888"/>
            <a:ext cx="2724835" cy="2732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094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15BED0-9E46-465F-93A8-3B63A6F3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37" y="845234"/>
            <a:ext cx="8753475" cy="14763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807CD-FB84-4869-A097-2974C237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39" y="2894594"/>
            <a:ext cx="3619500" cy="3686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51EDFB0-4852-4F43-B811-F61F4852AE69}"/>
              </a:ext>
            </a:extLst>
          </p:cNvPr>
          <p:cNvSpPr txBox="1"/>
          <p:nvPr/>
        </p:nvSpPr>
        <p:spPr>
          <a:xfrm>
            <a:off x="5310231" y="40434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C74AC5-DF12-4258-9EC7-7FFBD4783BAA}"/>
              </a:ext>
            </a:extLst>
          </p:cNvPr>
          <p:cNvSpPr txBox="1"/>
          <p:nvPr/>
        </p:nvSpPr>
        <p:spPr>
          <a:xfrm>
            <a:off x="7727658" y="23468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195126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89EF1B90-8D7D-4BE4-B328-5EF342CA5043}"/>
              </a:ext>
            </a:extLst>
          </p:cNvPr>
          <p:cNvSpPr/>
          <p:nvPr/>
        </p:nvSpPr>
        <p:spPr>
          <a:xfrm>
            <a:off x="4672668" y="1224792"/>
            <a:ext cx="2600588" cy="2206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3F4603-1FD3-4AEB-A8F3-9F8BE5B19CC3}"/>
              </a:ext>
            </a:extLst>
          </p:cNvPr>
          <p:cNvSpPr/>
          <p:nvPr/>
        </p:nvSpPr>
        <p:spPr>
          <a:xfrm>
            <a:off x="536895" y="914400"/>
            <a:ext cx="3640822" cy="2827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B91801-D65F-46B6-AD3B-86BD90B8A764}"/>
              </a:ext>
            </a:extLst>
          </p:cNvPr>
          <p:cNvSpPr/>
          <p:nvPr/>
        </p:nvSpPr>
        <p:spPr>
          <a:xfrm>
            <a:off x="8014283" y="734036"/>
            <a:ext cx="3640822" cy="2827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54F847-70B3-4D57-8964-E12F4CC8176D}"/>
              </a:ext>
            </a:extLst>
          </p:cNvPr>
          <p:cNvSpPr/>
          <p:nvPr/>
        </p:nvSpPr>
        <p:spPr>
          <a:xfrm>
            <a:off x="536895" y="3843556"/>
            <a:ext cx="3640822" cy="2827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Tabela 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1BA22F4-6CBC-45DC-8056-E08144D3075A}"/>
              </a:ext>
            </a:extLst>
          </p:cNvPr>
          <p:cNvSpPr/>
          <p:nvPr/>
        </p:nvSpPr>
        <p:spPr>
          <a:xfrm>
            <a:off x="8014283" y="3843556"/>
            <a:ext cx="3640822" cy="2827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Tabela 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C8E305-8D8E-4747-82C0-EA61D36334DD}"/>
              </a:ext>
            </a:extLst>
          </p:cNvPr>
          <p:cNvSpPr/>
          <p:nvPr/>
        </p:nvSpPr>
        <p:spPr>
          <a:xfrm>
            <a:off x="4606954" y="4153948"/>
            <a:ext cx="2600588" cy="2206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Chaves (</a:t>
            </a:r>
            <a:r>
              <a:rPr lang="pt-BR" dirty="0" err="1"/>
              <a:t>pk,fk</a:t>
            </a:r>
            <a:r>
              <a:rPr lang="pt-BR" dirty="0"/>
              <a:t>) - id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967814D-786C-49EE-BDFF-C393BC408CAE}"/>
              </a:ext>
            </a:extLst>
          </p:cNvPr>
          <p:cNvCxnSpPr>
            <a:stCxn id="2" idx="6"/>
          </p:cNvCxnSpPr>
          <p:nvPr/>
        </p:nvCxnSpPr>
        <p:spPr>
          <a:xfrm flipV="1">
            <a:off x="7273256" y="2327944"/>
            <a:ext cx="5452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24C5F01-E96D-4C7C-B594-A08DB63C23D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177717" y="2327944"/>
            <a:ext cx="42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98B9D71-2CBF-4276-8F7A-BE587161BB9A}"/>
              </a:ext>
            </a:extLst>
          </p:cNvPr>
          <p:cNvCxnSpPr>
            <a:cxnSpLocks/>
          </p:cNvCxnSpPr>
          <p:nvPr/>
        </p:nvCxnSpPr>
        <p:spPr>
          <a:xfrm flipH="1">
            <a:off x="4177717" y="5257100"/>
            <a:ext cx="42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A315D04-4C4A-4F56-B035-F9949DE705BA}"/>
              </a:ext>
            </a:extLst>
          </p:cNvPr>
          <p:cNvCxnSpPr/>
          <p:nvPr/>
        </p:nvCxnSpPr>
        <p:spPr>
          <a:xfrm flipV="1">
            <a:off x="7273256" y="5257100"/>
            <a:ext cx="5452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367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B3C03F-BE5C-4EC2-BDB9-E53437E3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762"/>
            <a:ext cx="12192000" cy="27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49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8CE416-3224-4A1F-99F0-A3B34E73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01" y="1108833"/>
            <a:ext cx="2476500" cy="21907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5AC616-90A7-48D8-A22B-A4C6A282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99" y="537638"/>
            <a:ext cx="3162300" cy="31527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2F123B6-DE17-41EC-8CCD-D2F648C2F32C}"/>
              </a:ext>
            </a:extLst>
          </p:cNvPr>
          <p:cNvCxnSpPr/>
          <p:nvPr/>
        </p:nvCxnSpPr>
        <p:spPr>
          <a:xfrm>
            <a:off x="4745372" y="1946988"/>
            <a:ext cx="22314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D01C8C-2FBF-4F4F-814D-AF5FB389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919" y="4068748"/>
            <a:ext cx="83343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52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B4EEB4-54D1-4969-8247-D567C1E9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0" y="1260920"/>
            <a:ext cx="12054980" cy="43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7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D966FE-0BF6-46A4-913C-EBEDE272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7474"/>
            <a:ext cx="12192000" cy="13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0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04B64-547F-49E2-B78A-96AB5698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99" y="2561307"/>
            <a:ext cx="10293816" cy="13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5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C670F94-EE86-49C0-9C86-9DF48650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" y="331146"/>
            <a:ext cx="3714750" cy="39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7E16627-A642-4A04-9AE7-5BBA2E8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7" y="1271916"/>
            <a:ext cx="12192000" cy="28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A10E4B-775A-43C8-A812-FBE8BA88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32" y="2097248"/>
            <a:ext cx="8904814" cy="2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5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D6EC31-D56D-49F8-87CD-8F8484A7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3" y="2883716"/>
            <a:ext cx="9463316" cy="10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58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D32165-F2F0-4E32-BFD7-6C6585D2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3" y="1132888"/>
            <a:ext cx="11696733" cy="45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5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306A02-C1C8-4907-AD96-16CEAFB8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30" y="1688765"/>
            <a:ext cx="8653169" cy="3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7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87944D-98DC-41F1-96A1-77DB1410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" y="411061"/>
            <a:ext cx="12038495" cy="60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A05461-E4A7-475C-BAD9-D8BD1B53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330"/>
            <a:ext cx="12192000" cy="33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012458-C232-4672-9045-91FE4AD0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9" y="1778466"/>
            <a:ext cx="11733037" cy="32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495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280339-572B-47B8-B67E-DCD601B1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14" y="0"/>
            <a:ext cx="682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2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B0223F-A204-4F75-B507-EF489F9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1633182"/>
            <a:ext cx="11889619" cy="35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AC3AE3-98E5-4FEC-9126-3B9B0B21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" y="2323750"/>
            <a:ext cx="11914128" cy="22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64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3BF137-59EF-4CE5-B822-F4D8E7BD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" y="2600586"/>
            <a:ext cx="11623411" cy="17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047858-565C-453D-BBDF-FE9727C2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198"/>
            <a:ext cx="12192000" cy="2835349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8810816-B2AD-4729-A59E-5AB008D2A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92723"/>
              </p:ext>
            </p:extLst>
          </p:nvPr>
        </p:nvGraphicFramePr>
        <p:xfrm>
          <a:off x="574783" y="4030725"/>
          <a:ext cx="2089245" cy="222324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89245">
                  <a:extLst>
                    <a:ext uri="{9D8B030D-6E8A-4147-A177-3AD203B41FA5}">
                      <a16:colId xmlns:a16="http://schemas.microsoft.com/office/drawing/2014/main" val="2106601264"/>
                    </a:ext>
                  </a:extLst>
                </a:gridCol>
              </a:tblGrid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86013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13962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8079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72140"/>
                  </a:ext>
                </a:extLst>
              </a:tr>
              <a:tr h="444649">
                <a:tc>
                  <a:txBody>
                    <a:bodyPr/>
                    <a:lstStyle/>
                    <a:p>
                      <a:r>
                        <a:rPr lang="pt-BR" dirty="0"/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99393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06C4FA-B382-4662-85BA-D71D995B16D3}"/>
              </a:ext>
            </a:extLst>
          </p:cNvPr>
          <p:cNvSpPr txBox="1"/>
          <p:nvPr/>
        </p:nvSpPr>
        <p:spPr>
          <a:xfrm>
            <a:off x="2944535" y="4504888"/>
            <a:ext cx="192539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INSERT (inserir)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6AFCA5-4C09-4092-8A82-4E2211B49503}"/>
              </a:ext>
            </a:extLst>
          </p:cNvPr>
          <p:cNvSpPr txBox="1"/>
          <p:nvPr/>
        </p:nvSpPr>
        <p:spPr>
          <a:xfrm>
            <a:off x="2944534" y="4957681"/>
            <a:ext cx="192539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SELECT (buscar)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CFBE7F-CD62-428A-AC40-7D5A94FF6F45}"/>
              </a:ext>
            </a:extLst>
          </p:cNvPr>
          <p:cNvSpPr txBox="1"/>
          <p:nvPr/>
        </p:nvSpPr>
        <p:spPr>
          <a:xfrm>
            <a:off x="2944535" y="5410474"/>
            <a:ext cx="192539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DELETE (delete)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C16397-59FD-445A-8081-256391867165}"/>
              </a:ext>
            </a:extLst>
          </p:cNvPr>
          <p:cNvSpPr txBox="1"/>
          <p:nvPr/>
        </p:nvSpPr>
        <p:spPr>
          <a:xfrm>
            <a:off x="2944535" y="5829823"/>
            <a:ext cx="1925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UPDATE (atualizar)</a:t>
            </a:r>
          </a:p>
        </p:txBody>
      </p:sp>
    </p:spTree>
    <p:extLst>
      <p:ext uri="{BB962C8B-B14F-4D97-AF65-F5344CB8AC3E}">
        <p14:creationId xmlns:p14="http://schemas.microsoft.com/office/powerpoint/2010/main" val="8339448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03532C-8B98-40D9-B725-A4B19C25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1" y="2684477"/>
            <a:ext cx="11894480" cy="14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0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0279F8C-0703-445C-B806-A9458D8A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63" y="518719"/>
            <a:ext cx="7991475" cy="16764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552575-4499-46FE-B4CA-1897D82F35A2}"/>
              </a:ext>
            </a:extLst>
          </p:cNvPr>
          <p:cNvSpPr txBox="1"/>
          <p:nvPr/>
        </p:nvSpPr>
        <p:spPr>
          <a:xfrm>
            <a:off x="1845579" y="3093222"/>
            <a:ext cx="7151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 err="1"/>
              <a:t>add</a:t>
            </a:r>
            <a:r>
              <a:rPr lang="pt-BR" sz="4800" b="1" dirty="0"/>
              <a:t>( ) </a:t>
            </a:r>
            <a:r>
              <a:rPr lang="pt-BR" sz="4800" dirty="0"/>
              <a:t>– adicionar o objeto</a:t>
            </a:r>
          </a:p>
          <a:p>
            <a:r>
              <a:rPr lang="pt-BR" sz="4800" b="1" dirty="0" err="1"/>
              <a:t>commit</a:t>
            </a:r>
            <a:r>
              <a:rPr lang="pt-BR" sz="4800" b="1" dirty="0"/>
              <a:t>( ) </a:t>
            </a:r>
            <a:r>
              <a:rPr lang="pt-BR" sz="4800" dirty="0"/>
              <a:t>– Salvar no Banco</a:t>
            </a:r>
          </a:p>
        </p:txBody>
      </p:sp>
    </p:spTree>
    <p:extLst>
      <p:ext uri="{BB962C8B-B14F-4D97-AF65-F5344CB8AC3E}">
        <p14:creationId xmlns:p14="http://schemas.microsoft.com/office/powerpoint/2010/main" val="1368118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565FD6-AE6D-407D-AC80-2B7A33C5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1" y="3079122"/>
            <a:ext cx="11472188" cy="37189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24BE11-3680-4232-9912-4454BF89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2" y="1528772"/>
            <a:ext cx="6149951" cy="8774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3D769D0-76A9-414B-AEAB-BB27BBE8A2C5}"/>
              </a:ext>
            </a:extLst>
          </p:cNvPr>
          <p:cNvSpPr txBox="1"/>
          <p:nvPr/>
        </p:nvSpPr>
        <p:spPr>
          <a:xfrm>
            <a:off x="585532" y="1198097"/>
            <a:ext cx="16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novoaluno</a:t>
            </a:r>
            <a:r>
              <a:rPr lang="pt-BR" dirty="0"/>
              <a:t>.html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C5867D-4CD7-4470-89C8-7D5FEE1630DE}"/>
              </a:ext>
            </a:extLst>
          </p:cNvPr>
          <p:cNvSpPr txBox="1"/>
          <p:nvPr/>
        </p:nvSpPr>
        <p:spPr>
          <a:xfrm>
            <a:off x="691332" y="2709790"/>
            <a:ext cx="9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inicio</a:t>
            </a:r>
            <a:r>
              <a:rPr lang="pt-BR" dirty="0"/>
              <a:t>.py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B3B483-C501-48F9-BAB7-E86200E3D58A}"/>
              </a:ext>
            </a:extLst>
          </p:cNvPr>
          <p:cNvSpPr txBox="1"/>
          <p:nvPr/>
        </p:nvSpPr>
        <p:spPr>
          <a:xfrm>
            <a:off x="7597147" y="1313967"/>
            <a:ext cx="11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index</a:t>
            </a:r>
            <a:r>
              <a:rPr lang="pt-BR" dirty="0"/>
              <a:t>.html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B590D0-52B9-47F8-BD7A-7D9EB9431601}"/>
              </a:ext>
            </a:extLst>
          </p:cNvPr>
          <p:cNvSpPr/>
          <p:nvPr/>
        </p:nvSpPr>
        <p:spPr>
          <a:xfrm>
            <a:off x="155608" y="77344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0A2F565-6882-44F3-9830-F3D72C9953B6}"/>
              </a:ext>
            </a:extLst>
          </p:cNvPr>
          <p:cNvSpPr/>
          <p:nvPr/>
        </p:nvSpPr>
        <p:spPr>
          <a:xfrm>
            <a:off x="217879" y="228201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3745BB5-8055-4990-AD81-092242933D33}"/>
              </a:ext>
            </a:extLst>
          </p:cNvPr>
          <p:cNvSpPr/>
          <p:nvPr/>
        </p:nvSpPr>
        <p:spPr>
          <a:xfrm>
            <a:off x="7104517" y="9210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824996-66F7-497F-B161-C2C1575D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517" y="1815646"/>
            <a:ext cx="4191000" cy="256222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4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4F36017-0138-4F4D-9F09-B4669FA9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521"/>
            <a:ext cx="12192000" cy="41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4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1F87F3-9B5F-4148-A303-D9D89662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437"/>
            <a:ext cx="12192000" cy="30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12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7D1D00-7CA3-4F26-88FC-A5C8FA3D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38" y="2564584"/>
            <a:ext cx="6050909" cy="17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6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F2658-3F67-4B46-90A6-8B0E9679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733" y="0"/>
            <a:ext cx="10515600" cy="1325563"/>
          </a:xfrm>
        </p:spPr>
        <p:txBody>
          <a:bodyPr/>
          <a:lstStyle/>
          <a:p>
            <a:r>
              <a:rPr lang="pt-BR" dirty="0"/>
              <a:t>Exercício </a:t>
            </a:r>
            <a:r>
              <a:rPr lang="pt-BR" dirty="0" err="1"/>
              <a:t>TimeFut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44D0F3-AAB4-449B-9FF9-B7B203FD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" y="1074926"/>
            <a:ext cx="5184834" cy="5936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A7F2EB-C829-4532-B72D-DF48DA45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3" y="1713103"/>
            <a:ext cx="6897717" cy="2147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DEA119-2DA2-4EFE-8891-C90B1C12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595" y="4373719"/>
            <a:ext cx="6038850" cy="26193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AC4C2F3-C394-4D14-B2BE-E2FB8845D028}"/>
              </a:ext>
            </a:extLst>
          </p:cNvPr>
          <p:cNvSpPr txBox="1"/>
          <p:nvPr/>
        </p:nvSpPr>
        <p:spPr>
          <a:xfrm>
            <a:off x="669153" y="308838"/>
            <a:ext cx="1921423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inicio.py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A9F062-1B4D-4124-A3E2-56813CAEDD3E}"/>
              </a:ext>
            </a:extLst>
          </p:cNvPr>
          <p:cNvSpPr txBox="1"/>
          <p:nvPr/>
        </p:nvSpPr>
        <p:spPr>
          <a:xfrm>
            <a:off x="366149" y="5329463"/>
            <a:ext cx="3266535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listatimes.html</a:t>
            </a:r>
          </a:p>
        </p:txBody>
      </p:sp>
    </p:spTree>
    <p:extLst>
      <p:ext uri="{BB962C8B-B14F-4D97-AF65-F5344CB8AC3E}">
        <p14:creationId xmlns:p14="http://schemas.microsoft.com/office/powerpoint/2010/main" val="8396592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107E52-F157-4488-8B43-016F7D8A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57" y="3890394"/>
            <a:ext cx="5581427" cy="27113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418593-C1B5-407A-9889-255BAB96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" y="1652631"/>
            <a:ext cx="4989834" cy="21643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AB0427-40EA-4058-A554-4B12361E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088" y="1652632"/>
            <a:ext cx="6952764" cy="21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5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BF40662-786C-492B-B065-EC8B5A23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6" y="1572193"/>
            <a:ext cx="11391614" cy="31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329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FA36FC-DC40-401F-8692-DAA44A68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42" y="330878"/>
            <a:ext cx="8669454" cy="64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5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337</Words>
  <Application>Microsoft Office PowerPoint</Application>
  <PresentationFormat>Widescreen</PresentationFormat>
  <Paragraphs>122</Paragraphs>
  <Slides>100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Tema do Office</vt:lpstr>
      <vt:lpstr>Projeto Final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Jinja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Dica 2: registro e hospedagem</vt:lpstr>
      <vt:lpstr>Dica 3: conectar com mysql na  hospedagem. (não tem python)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 TimeFut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 1</dc:title>
  <dc:creator>Romulo Pereira</dc:creator>
  <cp:lastModifiedBy>Romulo Pereira</cp:lastModifiedBy>
  <cp:revision>61</cp:revision>
  <dcterms:created xsi:type="dcterms:W3CDTF">2024-08-12T11:32:57Z</dcterms:created>
  <dcterms:modified xsi:type="dcterms:W3CDTF">2024-08-15T20:57:36Z</dcterms:modified>
</cp:coreProperties>
</file>